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6" r:id="rId2"/>
    <p:sldId id="372" r:id="rId3"/>
    <p:sldId id="377" r:id="rId4"/>
    <p:sldId id="380" r:id="rId5"/>
    <p:sldId id="374" r:id="rId6"/>
    <p:sldId id="368" r:id="rId7"/>
    <p:sldId id="378" r:id="rId8"/>
    <p:sldId id="366" r:id="rId9"/>
    <p:sldId id="379" r:id="rId10"/>
    <p:sldId id="338" r:id="rId11"/>
    <p:sldId id="363" r:id="rId12"/>
    <p:sldId id="364" r:id="rId13"/>
    <p:sldId id="367" r:id="rId14"/>
    <p:sldId id="369" r:id="rId15"/>
    <p:sldId id="370" r:id="rId16"/>
    <p:sldId id="371" r:id="rId17"/>
    <p:sldId id="375" r:id="rId18"/>
    <p:sldId id="373" r:id="rId19"/>
    <p:sldId id="365" r:id="rId20"/>
    <p:sldId id="362" r:id="rId21"/>
    <p:sldId id="336" r:id="rId22"/>
    <p:sldId id="327" r:id="rId23"/>
    <p:sldId id="328" r:id="rId24"/>
    <p:sldId id="340" r:id="rId25"/>
    <p:sldId id="342" r:id="rId26"/>
    <p:sldId id="256" r:id="rId27"/>
    <p:sldId id="281" r:id="rId28"/>
    <p:sldId id="280" r:id="rId29"/>
    <p:sldId id="284" r:id="rId30"/>
    <p:sldId id="283" r:id="rId31"/>
    <p:sldId id="339" r:id="rId32"/>
    <p:sldId id="282" r:id="rId33"/>
    <p:sldId id="285" r:id="rId34"/>
    <p:sldId id="341" r:id="rId35"/>
    <p:sldId id="344" r:id="rId36"/>
    <p:sldId id="345" r:id="rId37"/>
    <p:sldId id="348" r:id="rId38"/>
    <p:sldId id="349" r:id="rId39"/>
    <p:sldId id="360" r:id="rId40"/>
    <p:sldId id="346" r:id="rId41"/>
    <p:sldId id="353" r:id="rId42"/>
    <p:sldId id="361" r:id="rId43"/>
    <p:sldId id="354" r:id="rId44"/>
    <p:sldId id="359" r:id="rId45"/>
    <p:sldId id="350" r:id="rId46"/>
    <p:sldId id="356" r:id="rId47"/>
    <p:sldId id="355" r:id="rId48"/>
    <p:sldId id="35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5033" autoAdjust="0"/>
  </p:normalViewPr>
  <p:slideViewPr>
    <p:cSldViewPr snapToGrid="0">
      <p:cViewPr varScale="1">
        <p:scale>
          <a:sx n="74" d="100"/>
          <a:sy n="74" d="100"/>
        </p:scale>
        <p:origin x="107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xlsx"/></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1.xlsx"/></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2.xlsx"/></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7.xml"/><Relationship Id="rId1" Type="http://schemas.microsoft.com/office/2011/relationships/chartStyle" Target="style4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C1AC-4159-BEFA-C2FF178BB0EB}"/>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C1AC-4159-BEFA-C2FF178BB0EB}"/>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C1AC-4159-BEFA-C2FF178BB0EB}"/>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C1AC-4159-BEFA-C2FF178BB0EB}"/>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1.2</c:v>
                </c:pt>
                <c:pt idx="4">
                  <c:v>3.69</c:v>
                </c:pt>
                <c:pt idx="5">
                  <c:v>18.989999999999998</c:v>
                </c:pt>
                <c:pt idx="6">
                  <c:v>1.1299999999999999</c:v>
                </c:pt>
              </c:numCache>
            </c:numRef>
          </c:xVal>
          <c:y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1-1EAA-482B-B423-8AC0DD67D44B}"/>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3-1EAA-482B-B423-8AC0DD67D44B}"/>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A9D9-49E9-B30A-331C92608C90}"/>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9EBA-48D2-A2F6-2D1127D385D7}"/>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6B1A-4072-83BA-12589D348AE9}"/>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Sheet1!$G$2:$G$8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66F3-41BC-BD58-9ED9C2C26D07}"/>
            </c:ext>
          </c:extLst>
        </c:ser>
        <c: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Sheet1!$I$2:$I$8</c:f>
              <c:numCache>
                <c:formatCode>General</c:formatCode>
                <c:ptCount val="7"/>
                <c:pt idx="0">
                  <c:v>3.66</c:v>
                </c:pt>
                <c:pt idx="1">
                  <c:v>3.74</c:v>
                </c:pt>
                <c:pt idx="2">
                  <c:v>8.8800000000000008</c:v>
                </c:pt>
                <c:pt idx="3">
                  <c:v>1.2</c:v>
                </c:pt>
                <c:pt idx="4">
                  <c:v>6.02</c:v>
                </c:pt>
                <c:pt idx="5">
                  <c:v>20.36</c:v>
                </c:pt>
                <c:pt idx="6">
                  <c:v>1.42</c:v>
                </c:pt>
              </c:numCache>
            </c:numRef>
          </c:yVal>
          <c:smooth val="0"/>
          <c:extLst>
            <c:ext xmlns:c16="http://schemas.microsoft.com/office/drawing/2014/chart" uri="{C3380CC4-5D6E-409C-BE32-E72D297353CC}">
              <c16:uniqueId val="{00000003-66F3-41BC-BD58-9ED9C2C26D07}"/>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c:ext uri="{02D57815-91ED-43cb-92C2-25804820EDAC}">
                        <c15:formulaRef>
                          <c15:sqref>Sheet1!$H$2:$H$8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4-66F3-41BC-BD58-9ED9C2C26D07}"/>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xmlns:c15="http://schemas.microsoft.com/office/drawing/2012/chart">
                      <c:ext xmlns:c15="http://schemas.microsoft.com/office/drawing/2012/chart" uri="{02D57815-91ED-43cb-92C2-25804820EDAC}">
                        <c15:formulaRef>
                          <c15:sqref>Sheet1!$J$2:$J$8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66F3-41BC-BD58-9ED9C2C26D07}"/>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30E-4A5D-8CA2-064061D738D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30E-4A5D-8CA2-064061D738D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30E-4A5D-8CA2-064061D738D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30E-4A5D-8CA2-064061D738D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9.069"/>
    </inkml:context>
    <inkml:brush xml:id="br0">
      <inkml:brushProperty name="width" value="0.1" units="cm"/>
      <inkml:brushProperty name="height" value="0.1" units="cm"/>
    </inkml:brush>
  </inkml:definitions>
  <inkml:trace contextRef="#ctx0" brushRef="#br0">1336 0 24575,'-32'29'0,"-1"-2"0,-1-2 0,-44 25 0,5-3 0,-465 384 0,505-402 0,-74 57 0,-159 96 0,221-152-26,15-9-644,-36 17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21</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28</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33</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39</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11/7/2023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11/7/2023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 Id="rId5" Type="http://schemas.openxmlformats.org/officeDocument/2006/relationships/chart" Target="../charts/chart24.xml"/><Relationship Id="rId4" Type="http://schemas.openxmlformats.org/officeDocument/2006/relationships/chart" Target="../charts/chart23.xml"/></Relationships>
</file>

<file path=ppt/slides/_rels/slide3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5" Type="http://schemas.openxmlformats.org/officeDocument/2006/relationships/chart" Target="../charts/chart35.xml"/><Relationship Id="rId4" Type="http://schemas.openxmlformats.org/officeDocument/2006/relationships/chart" Target="../charts/char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48.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 Id="rId4" Type="http://schemas.openxmlformats.org/officeDocument/2006/relationships/chart" Target="../charts/chart47.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120.png"/><Relationship Id="rId12" Type="http://schemas.openxmlformats.org/officeDocument/2006/relationships/chart" Target="../charts/chart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80505" y="291638"/>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F884F-BCF6-414F-1C12-01D57A8550BF}"/>
              </a:ext>
            </a:extLst>
          </p:cNvPr>
          <p:cNvPicPr>
            <a:picLocks noChangeAspect="1"/>
          </p:cNvPicPr>
          <p:nvPr/>
        </p:nvPicPr>
        <p:blipFill>
          <a:blip r:embed="rId2"/>
          <a:stretch>
            <a:fillRect/>
          </a:stretch>
        </p:blipFill>
        <p:spPr>
          <a:xfrm>
            <a:off x="274320" y="231519"/>
            <a:ext cx="6871082" cy="6394961"/>
          </a:xfrm>
          <a:prstGeom prst="rect">
            <a:avLst/>
          </a:prstGeom>
        </p:spPr>
      </p:pic>
      <p:pic>
        <p:nvPicPr>
          <p:cNvPr id="2" name="Picture 1" descr="A mountain with a mountain in the background&#10;&#10;Description automatically generated with medium confidence">
            <a:extLst>
              <a:ext uri="{FF2B5EF4-FFF2-40B4-BE49-F238E27FC236}">
                <a16:creationId xmlns:a16="http://schemas.microsoft.com/office/drawing/2014/main" id="{7DF2159F-22A2-5009-AD8C-EE80B2538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407" y="3199216"/>
            <a:ext cx="4784273" cy="3545252"/>
          </a:xfrm>
          <a:prstGeom prst="rect">
            <a:avLst/>
          </a:prstGeom>
        </p:spPr>
      </p:pic>
      <p:pic>
        <p:nvPicPr>
          <p:cNvPr id="4" name="Picture 3" descr="A mountain with snow and blue lines&#10;&#10;Description automatically generated with medium confidence">
            <a:extLst>
              <a:ext uri="{FF2B5EF4-FFF2-40B4-BE49-F238E27FC236}">
                <a16:creationId xmlns:a16="http://schemas.microsoft.com/office/drawing/2014/main" id="{99A4840C-8607-6414-64A4-2F1FFF21D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564" y="231519"/>
            <a:ext cx="4915950" cy="3431486"/>
          </a:xfrm>
          <a:prstGeom prst="rect">
            <a:avLst/>
          </a:prstGeom>
        </p:spPr>
      </p:pic>
    </p:spTree>
    <p:extLst>
      <p:ext uri="{BB962C8B-B14F-4D97-AF65-F5344CB8AC3E}">
        <p14:creationId xmlns:p14="http://schemas.microsoft.com/office/powerpoint/2010/main" val="168798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E83DAF-5617-C673-7918-632A8E9A0F25}"/>
              </a:ext>
            </a:extLst>
          </p:cNvPr>
          <p:cNvGraphicFramePr>
            <a:graphicFrameLocks/>
          </p:cNvGraphicFramePr>
          <p:nvPr>
            <p:extLst>
              <p:ext uri="{D42A27DB-BD31-4B8C-83A1-F6EECF244321}">
                <p14:modId xmlns:p14="http://schemas.microsoft.com/office/powerpoint/2010/main" val="4065918596"/>
              </p:ext>
            </p:extLst>
          </p:nvPr>
        </p:nvGraphicFramePr>
        <p:xfrm>
          <a:off x="1976709" y="1517073"/>
          <a:ext cx="6554227" cy="342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25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2816155721"/>
              </p:ext>
            </p:extLst>
          </p:nvPr>
        </p:nvGraphicFramePr>
        <p:xfrm>
          <a:off x="1039092" y="3332221"/>
          <a:ext cx="6672592" cy="3290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EAD66EB-2A52-E38C-F9FC-EFF0BFA7AED3}"/>
              </a:ext>
            </a:extLst>
          </p:cNvPr>
          <p:cNvGraphicFramePr>
            <a:graphicFrameLocks/>
          </p:cNvGraphicFramePr>
          <p:nvPr>
            <p:extLst>
              <p:ext uri="{D42A27DB-BD31-4B8C-83A1-F6EECF244321}">
                <p14:modId xmlns:p14="http://schemas.microsoft.com/office/powerpoint/2010/main" val="3480303438"/>
              </p:ext>
            </p:extLst>
          </p:nvPr>
        </p:nvGraphicFramePr>
        <p:xfrm>
          <a:off x="952296" y="156882"/>
          <a:ext cx="6759388" cy="3272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272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B7638-410A-CBBF-AB7A-7643F4AF5A9F}"/>
              </a:ext>
            </a:extLst>
          </p:cNvPr>
          <p:cNvPicPr>
            <a:picLocks noChangeAspect="1"/>
          </p:cNvPicPr>
          <p:nvPr/>
        </p:nvPicPr>
        <p:blipFill>
          <a:blip r:embed="rId2"/>
          <a:stretch>
            <a:fillRect/>
          </a:stretch>
        </p:blipFill>
        <p:spPr>
          <a:xfrm>
            <a:off x="7170969" y="1320208"/>
            <a:ext cx="4359018" cy="3254022"/>
          </a:xfrm>
          <a:prstGeom prst="rect">
            <a:avLst/>
          </a:prstGeom>
        </p:spPr>
      </p:pic>
      <p:graphicFrame>
        <p:nvGraphicFramePr>
          <p:cNvPr id="6" name="Chart 5">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715924993"/>
              </p:ext>
            </p:extLst>
          </p:nvPr>
        </p:nvGraphicFramePr>
        <p:xfrm>
          <a:off x="100926" y="426256"/>
          <a:ext cx="6759388" cy="3272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1211141879"/>
              </p:ext>
            </p:extLst>
          </p:nvPr>
        </p:nvGraphicFramePr>
        <p:xfrm>
          <a:off x="100926" y="3585882"/>
          <a:ext cx="6759388" cy="32721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28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3451694048"/>
              </p:ext>
            </p:extLst>
          </p:nvPr>
        </p:nvGraphicFramePr>
        <p:xfrm>
          <a:off x="-41050" y="4213122"/>
          <a:ext cx="54043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p:cxnSp>
        <p:nvCxnSpPr>
          <p:cNvPr id="9" name="Straight Arrow Connector 8">
            <a:extLst>
              <a:ext uri="{FF2B5EF4-FFF2-40B4-BE49-F238E27FC236}">
                <a16:creationId xmlns:a16="http://schemas.microsoft.com/office/drawing/2014/main" id="{4D481EDC-7A26-6F8F-D9B9-82984CE6749E}"/>
              </a:ext>
            </a:extLst>
          </p:cNvPr>
          <p:cNvCxnSpPr>
            <a:cxnSpLocks/>
          </p:cNvCxnSpPr>
          <p:nvPr/>
        </p:nvCxnSpPr>
        <p:spPr>
          <a:xfrm flipH="1" flipV="1">
            <a:off x="919824" y="5521391"/>
            <a:ext cx="3915900" cy="352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03DBB5-6D63-9CE7-9BC0-6612611070B7}"/>
              </a:ext>
            </a:extLst>
          </p:cNvPr>
          <p:cNvCxnSpPr>
            <a:cxnSpLocks/>
          </p:cNvCxnSpPr>
          <p:nvPr/>
        </p:nvCxnSpPr>
        <p:spPr>
          <a:xfrm flipH="1" flipV="1">
            <a:off x="1122141" y="3830217"/>
            <a:ext cx="3713583" cy="2043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06456C-C47B-A4E0-DCED-1894C3AE3C36}"/>
              </a:ext>
            </a:extLst>
          </p:cNvPr>
          <p:cNvCxnSpPr>
            <a:cxnSpLocks/>
          </p:cNvCxnSpPr>
          <p:nvPr/>
        </p:nvCxnSpPr>
        <p:spPr>
          <a:xfrm flipV="1">
            <a:off x="854663" y="3754017"/>
            <a:ext cx="0" cy="2202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09DD18-FEE2-B9C8-ED33-75B243E847EE}"/>
              </a:ext>
            </a:extLst>
          </p:cNvPr>
          <p:cNvCxnSpPr>
            <a:cxnSpLocks/>
          </p:cNvCxnSpPr>
          <p:nvPr/>
        </p:nvCxnSpPr>
        <p:spPr>
          <a:xfrm>
            <a:off x="854663" y="5949820"/>
            <a:ext cx="47057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6863594" y="3891997"/>
            <a:ext cx="1436400" cy="1693800"/>
            <a:chOff x="6863594" y="3891997"/>
            <a:chExt cx="1436400" cy="1693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3638B9E-FB98-D797-91E5-846723904D6B}"/>
                    </a:ext>
                  </a:extLst>
                </p14:cNvPr>
                <p14:cNvContentPartPr/>
                <p14:nvPr/>
              </p14:nvContentPartPr>
              <p14:xfrm>
                <a:off x="6863594" y="3891997"/>
                <a:ext cx="480960" cy="358560"/>
              </p14:xfrm>
            </p:contentPart>
          </mc:Choice>
          <mc:Fallback xmlns="">
            <p:pic>
              <p:nvPicPr>
                <p:cNvPr id="6" name="Ink 5">
                  <a:extLst>
                    <a:ext uri="{FF2B5EF4-FFF2-40B4-BE49-F238E27FC236}">
                      <a16:creationId xmlns:a16="http://schemas.microsoft.com/office/drawing/2014/main" id="{F3638B9E-FB98-D797-91E5-846723904D6B}"/>
                    </a:ext>
                  </a:extLst>
                </p:cNvPr>
                <p:cNvPicPr/>
                <p:nvPr/>
              </p:nvPicPr>
              <p:blipFill>
                <a:blip r:embed="rId11"/>
                <a:stretch>
                  <a:fillRect/>
                </a:stretch>
              </p:blipFill>
              <p:spPr>
                <a:xfrm>
                  <a:off x="6845954" y="3873997"/>
                  <a:ext cx="516600" cy="394200"/>
                </a:xfrm>
                <a:prstGeom prst="rect">
                  <a:avLst/>
                </a:prstGeom>
              </p:spPr>
            </p:pic>
          </mc:Fallback>
        </mc:AlternateContent>
      </p:grpSp>
      <p:sp>
        <p:nvSpPr>
          <p:cNvPr id="10" name="TextBox 9">
            <a:extLst>
              <a:ext uri="{FF2B5EF4-FFF2-40B4-BE49-F238E27FC236}">
                <a16:creationId xmlns:a16="http://schemas.microsoft.com/office/drawing/2014/main" id="{2187C21B-5651-DF37-0AFE-192225F96077}"/>
              </a:ext>
            </a:extLst>
          </p:cNvPr>
          <p:cNvSpPr txBox="1"/>
          <p:nvPr/>
        </p:nvSpPr>
        <p:spPr>
          <a:xfrm>
            <a:off x="0" y="4250557"/>
            <a:ext cx="1045028" cy="369332"/>
          </a:xfrm>
          <a:prstGeom prst="rect">
            <a:avLst/>
          </a:prstGeom>
          <a:noFill/>
        </p:spPr>
        <p:txBody>
          <a:bodyPr wrap="square" rtlCol="0">
            <a:spAutoFit/>
          </a:bodyPr>
          <a:lstStyle/>
          <a:p>
            <a:r>
              <a:rPr lang="en-US" dirty="0"/>
              <a:t>Elevation</a:t>
            </a:r>
          </a:p>
        </p:txBody>
      </p:sp>
      <p:sp>
        <p:nvSpPr>
          <p:cNvPr id="11" name="TextBox 10">
            <a:extLst>
              <a:ext uri="{FF2B5EF4-FFF2-40B4-BE49-F238E27FC236}">
                <a16:creationId xmlns:a16="http://schemas.microsoft.com/office/drawing/2014/main" id="{3A32C313-0D55-A37A-CCEE-41073C258AD6}"/>
              </a:ext>
            </a:extLst>
          </p:cNvPr>
          <p:cNvSpPr txBox="1"/>
          <p:nvPr/>
        </p:nvSpPr>
        <p:spPr>
          <a:xfrm>
            <a:off x="1622184" y="5949820"/>
            <a:ext cx="2664680" cy="369332"/>
          </a:xfrm>
          <a:prstGeom prst="rect">
            <a:avLst/>
          </a:prstGeom>
          <a:noFill/>
        </p:spPr>
        <p:txBody>
          <a:bodyPr wrap="square" rtlCol="0">
            <a:spAutoFit/>
          </a:bodyPr>
          <a:lstStyle/>
          <a:p>
            <a:r>
              <a:rPr lang="en-US" dirty="0"/>
              <a:t>distance</a:t>
            </a:r>
          </a:p>
        </p:txBody>
      </p:sp>
      <p:sp>
        <p:nvSpPr>
          <p:cNvPr id="12" name="Star: 5 Points 11">
            <a:extLst>
              <a:ext uri="{FF2B5EF4-FFF2-40B4-BE49-F238E27FC236}">
                <a16:creationId xmlns:a16="http://schemas.microsoft.com/office/drawing/2014/main" id="{C412A358-4E0D-0F39-3C36-E491A66C5CE1}"/>
              </a:ext>
            </a:extLst>
          </p:cNvPr>
          <p:cNvSpPr/>
          <p:nvPr/>
        </p:nvSpPr>
        <p:spPr>
          <a:xfrm>
            <a:off x="3569871" y="510548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3704189C-BFC0-2682-110D-A8A2C7E15BAF}"/>
              </a:ext>
            </a:extLst>
          </p:cNvPr>
          <p:cNvSpPr/>
          <p:nvPr/>
        </p:nvSpPr>
        <p:spPr>
          <a:xfrm>
            <a:off x="1307451" y="544519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CE677AD0-EEA4-C981-F701-37F6577AF85B}"/>
              </a:ext>
            </a:extLst>
          </p:cNvPr>
          <p:cNvSpPr/>
          <p:nvPr/>
        </p:nvSpPr>
        <p:spPr>
          <a:xfrm>
            <a:off x="2141570" y="548330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E402758-B4B0-D4D0-68D4-873960B952D7}"/>
              </a:ext>
            </a:extLst>
          </p:cNvPr>
          <p:cNvSpPr/>
          <p:nvPr/>
        </p:nvSpPr>
        <p:spPr>
          <a:xfrm>
            <a:off x="3165770" y="552894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60D2D1E-4C89-31A3-6DE9-7EA435C06E45}"/>
              </a:ext>
            </a:extLst>
          </p:cNvPr>
          <p:cNvSpPr/>
          <p:nvPr/>
        </p:nvSpPr>
        <p:spPr>
          <a:xfrm>
            <a:off x="1473355" y="374739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C7ADFAD3-F30A-929F-517D-944BCF5E03A2}"/>
              </a:ext>
            </a:extLst>
          </p:cNvPr>
          <p:cNvSpPr/>
          <p:nvPr/>
        </p:nvSpPr>
        <p:spPr>
          <a:xfrm>
            <a:off x="1863735" y="432215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8DF33CA6-1FCC-ED22-7B4F-E60869827158}"/>
              </a:ext>
            </a:extLst>
          </p:cNvPr>
          <p:cNvSpPr/>
          <p:nvPr/>
        </p:nvSpPr>
        <p:spPr>
          <a:xfrm>
            <a:off x="2891653" y="461284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3BCD54EE-F820-EB50-ED27-E40541094A17}"/>
              </a:ext>
            </a:extLst>
          </p:cNvPr>
          <p:cNvSpPr/>
          <p:nvPr/>
        </p:nvSpPr>
        <p:spPr>
          <a:xfrm>
            <a:off x="1578141" y="543856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F00FD749-38B8-0FEB-3829-0E2A2E700D63}"/>
              </a:ext>
            </a:extLst>
          </p:cNvPr>
          <p:cNvSpPr/>
          <p:nvPr/>
        </p:nvSpPr>
        <p:spPr>
          <a:xfrm>
            <a:off x="7005344" y="398702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9811BAF5-DA06-908C-2490-3412E5692738}"/>
              </a:ext>
            </a:extLst>
          </p:cNvPr>
          <p:cNvGraphicFramePr>
            <a:graphicFrameLocks/>
          </p:cNvGraphicFramePr>
          <p:nvPr>
            <p:extLst>
              <p:ext uri="{D42A27DB-BD31-4B8C-83A1-F6EECF244321}">
                <p14:modId xmlns:p14="http://schemas.microsoft.com/office/powerpoint/2010/main" val="841511581"/>
              </p:ext>
            </p:extLst>
          </p:nvPr>
        </p:nvGraphicFramePr>
        <p:xfrm>
          <a:off x="6096000" y="331924"/>
          <a:ext cx="5836920" cy="27432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34196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15686</TotalTime>
  <Words>1139</Words>
  <Application>Microsoft Office PowerPoint</Application>
  <PresentationFormat>Widescreen</PresentationFormat>
  <Paragraphs>143</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69</cp:revision>
  <dcterms:created xsi:type="dcterms:W3CDTF">2022-07-14T20:25:59Z</dcterms:created>
  <dcterms:modified xsi:type="dcterms:W3CDTF">2023-11-07T09:00:18Z</dcterms:modified>
</cp:coreProperties>
</file>